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3" r:id="rId50"/>
    <p:sldId id="316" r:id="rId51"/>
    <p:sldId id="314" r:id="rId52"/>
    <p:sldId id="310" r:id="rId53"/>
    <p:sldId id="315" r:id="rId54"/>
    <p:sldId id="318" r:id="rId55"/>
    <p:sldId id="317" r:id="rId56"/>
    <p:sldId id="322" r:id="rId57"/>
    <p:sldId id="306" r:id="rId58"/>
    <p:sldId id="296" r:id="rId59"/>
    <p:sldId id="311" r:id="rId60"/>
    <p:sldId id="320" r:id="rId61"/>
    <p:sldId id="32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67" d="100"/>
          <a:sy n="67" d="100"/>
        </p:scale>
        <p:origin x="52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7/20/2023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15345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344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extLst>
      <p:ext uri="{BB962C8B-B14F-4D97-AF65-F5344CB8AC3E}">
        <p14:creationId xmlns:p14="http://schemas.microsoft.com/office/powerpoint/2010/main" val="1238126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53</a:t>
            </a:fld>
            <a:endParaRPr/>
          </a:p>
        </p:txBody>
      </p:sp>
    </p:spTree>
    <p:extLst>
      <p:ext uri="{BB962C8B-B14F-4D97-AF65-F5344CB8AC3E}">
        <p14:creationId xmlns:p14="http://schemas.microsoft.com/office/powerpoint/2010/main" val="1043467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54</a:t>
            </a:fld>
            <a:endParaRPr/>
          </a:p>
        </p:txBody>
      </p:sp>
    </p:spTree>
    <p:extLst>
      <p:ext uri="{BB962C8B-B14F-4D97-AF65-F5344CB8AC3E}">
        <p14:creationId xmlns:p14="http://schemas.microsoft.com/office/powerpoint/2010/main" val="1458372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55</a:t>
            </a:fld>
            <a:endParaRPr/>
          </a:p>
        </p:txBody>
      </p:sp>
    </p:spTree>
    <p:extLst>
      <p:ext uri="{BB962C8B-B14F-4D97-AF65-F5344CB8AC3E}">
        <p14:creationId xmlns:p14="http://schemas.microsoft.com/office/powerpoint/2010/main" val="4186847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56</a:t>
            </a:fld>
            <a:endParaRPr/>
          </a:p>
        </p:txBody>
      </p:sp>
    </p:spTree>
    <p:extLst>
      <p:ext uri="{BB962C8B-B14F-4D97-AF65-F5344CB8AC3E}">
        <p14:creationId xmlns:p14="http://schemas.microsoft.com/office/powerpoint/2010/main" val="2895171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57</a:t>
            </a:fld>
            <a:endParaRPr/>
          </a:p>
        </p:txBody>
      </p:sp>
    </p:spTree>
    <p:extLst>
      <p:ext uri="{BB962C8B-B14F-4D97-AF65-F5344CB8AC3E}">
        <p14:creationId xmlns:p14="http://schemas.microsoft.com/office/powerpoint/2010/main" val="25298778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58</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59</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60</a:t>
            </a:fld>
            <a:endParaRPr/>
          </a:p>
        </p:txBody>
      </p:sp>
    </p:spTree>
    <p:extLst>
      <p:ext uri="{BB962C8B-B14F-4D97-AF65-F5344CB8AC3E}">
        <p14:creationId xmlns:p14="http://schemas.microsoft.com/office/powerpoint/2010/main" val="3039060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61</a:t>
            </a:fld>
            <a:endParaRPr/>
          </a:p>
        </p:txBody>
      </p:sp>
    </p:spTree>
    <p:extLst>
      <p:ext uri="{BB962C8B-B14F-4D97-AF65-F5344CB8AC3E}">
        <p14:creationId xmlns:p14="http://schemas.microsoft.com/office/powerpoint/2010/main" val="1294045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7/20/2023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7/20/2023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7/20/2023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7/20/2023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7/20/2023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7/20/2023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7/20/2023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7/20/2023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7/20/2023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7/20/2023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7/20/2023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7/20/2023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65.JPG"/><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dirty="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14</a:t>
            </a:r>
            <a:endParaRPr sz="2933" b="1">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5</a:t>
            </a:r>
            <a:endParaRPr sz="2933" b="1">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6</a:t>
            </a:r>
            <a:endParaRPr sz="2933" b="1">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219033" y="1643733"/>
            <a:ext cx="9571200" cy="5786159"/>
          </a:xfrm>
          <a:prstGeom prst="rect">
            <a:avLst/>
          </a:prstGeom>
          <a:noFill/>
          <a:ln>
            <a:noFill/>
          </a:ln>
        </p:spPr>
        <p:txBody>
          <a:bodyPr spcFirstLastPara="1" wrap="square" lIns="121900" tIns="121900" rIns="121900" bIns="121900" anchor="t" anchorCtr="0">
            <a:spAutoFit/>
          </a:bodyPr>
          <a:lstStyle/>
          <a:p>
            <a:r>
              <a:rPr lang="fa-IR" sz="2400">
                <a:latin typeface="Calibri"/>
                <a:ea typeface="Calibri"/>
                <a:cs typeface="Calibri"/>
                <a:sym typeface="Calibri"/>
              </a:rPr>
              <a:t>1. System Set-up and Files management</a:t>
            </a:r>
            <a:endParaRPr sz="2400">
              <a:latin typeface="Calibri"/>
              <a:ea typeface="Calibri"/>
              <a:cs typeface="Calibri"/>
              <a:sym typeface="Calibri"/>
            </a:endParaRPr>
          </a:p>
          <a:p>
            <a:endParaRPr sz="2400">
              <a:latin typeface="Calibri"/>
              <a:ea typeface="Calibri"/>
              <a:cs typeface="Calibri"/>
              <a:sym typeface="Calibri"/>
            </a:endParaRPr>
          </a:p>
          <a:p>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2. Literature Review and Idea Generation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3. Discussion with Talha</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4. Data Acquisition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5. Need for Additional Suggestions</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endParaRPr sz="240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3929281"/>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(Mode)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Data preprocessing workflow</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572560FA-5CA6-13C6-BDC8-F147B06813B5}"/>
              </a:ext>
            </a:extLst>
          </p:cNvPr>
          <p:cNvPicPr>
            <a:picLocks noChangeAspect="1"/>
          </p:cNvPicPr>
          <p:nvPr/>
        </p:nvPicPr>
        <p:blipFill>
          <a:blip r:embed="rId4"/>
          <a:stretch>
            <a:fillRect/>
          </a:stretch>
        </p:blipFill>
        <p:spPr>
          <a:xfrm>
            <a:off x="143332" y="871602"/>
            <a:ext cx="3042636" cy="5870498"/>
          </a:xfrm>
          <a:prstGeom prst="rect">
            <a:avLst/>
          </a:prstGeom>
        </p:spPr>
      </p:pic>
      <p:pic>
        <p:nvPicPr>
          <p:cNvPr id="12" name="Picture 11">
            <a:extLst>
              <a:ext uri="{FF2B5EF4-FFF2-40B4-BE49-F238E27FC236}">
                <a16:creationId xmlns:a16="http://schemas.microsoft.com/office/drawing/2014/main" id="{07CEE4D3-DE30-A906-FED9-BAF630A44CA6}"/>
              </a:ext>
            </a:extLst>
          </p:cNvPr>
          <p:cNvPicPr>
            <a:picLocks noChangeAspect="1"/>
          </p:cNvPicPr>
          <p:nvPr/>
        </p:nvPicPr>
        <p:blipFill>
          <a:blip r:embed="rId5"/>
          <a:stretch>
            <a:fillRect/>
          </a:stretch>
        </p:blipFill>
        <p:spPr>
          <a:xfrm>
            <a:off x="4629150" y="871601"/>
            <a:ext cx="2856577" cy="5824449"/>
          </a:xfrm>
          <a:prstGeom prst="rect">
            <a:avLst/>
          </a:prstGeom>
        </p:spPr>
      </p:pic>
    </p:spTree>
    <p:extLst>
      <p:ext uri="{BB962C8B-B14F-4D97-AF65-F5344CB8AC3E}">
        <p14:creationId xmlns:p14="http://schemas.microsoft.com/office/powerpoint/2010/main" val="63522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NAs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D8DA2BC-D4A4-8E98-D0CC-80B1FE993EE2}"/>
              </a:ext>
            </a:extLst>
          </p:cNvPr>
          <p:cNvPicPr>
            <a:picLocks noChangeAspect="1"/>
          </p:cNvPicPr>
          <p:nvPr/>
        </p:nvPicPr>
        <p:blipFill>
          <a:blip r:embed="rId4"/>
          <a:stretch>
            <a:fillRect/>
          </a:stretch>
        </p:blipFill>
        <p:spPr>
          <a:xfrm>
            <a:off x="4604084" y="5277391"/>
            <a:ext cx="7469248" cy="1464709"/>
          </a:xfrm>
          <a:prstGeom prst="rect">
            <a:avLst/>
          </a:prstGeom>
        </p:spPr>
      </p:pic>
      <p:pic>
        <p:nvPicPr>
          <p:cNvPr id="5" name="Picture 4">
            <a:extLst>
              <a:ext uri="{FF2B5EF4-FFF2-40B4-BE49-F238E27FC236}">
                <a16:creationId xmlns:a16="http://schemas.microsoft.com/office/drawing/2014/main" id="{354AA409-23F8-D2E5-F054-AFAD3FD24C35}"/>
              </a:ext>
            </a:extLst>
          </p:cNvPr>
          <p:cNvPicPr>
            <a:picLocks noChangeAspect="1"/>
          </p:cNvPicPr>
          <p:nvPr/>
        </p:nvPicPr>
        <p:blipFill rotWithShape="1">
          <a:blip r:embed="rId5"/>
          <a:srcRect l="438" t="9923"/>
          <a:stretch/>
        </p:blipFill>
        <p:spPr>
          <a:xfrm>
            <a:off x="4708358" y="894012"/>
            <a:ext cx="7364974" cy="3424863"/>
          </a:xfrm>
          <a:prstGeom prst="rect">
            <a:avLst/>
          </a:prstGeom>
        </p:spPr>
      </p:pic>
      <p:pic>
        <p:nvPicPr>
          <p:cNvPr id="7" name="Picture 6">
            <a:extLst>
              <a:ext uri="{FF2B5EF4-FFF2-40B4-BE49-F238E27FC236}">
                <a16:creationId xmlns:a16="http://schemas.microsoft.com/office/drawing/2014/main" id="{07982576-474A-299D-CAE8-99C5709EBBA4}"/>
              </a:ext>
            </a:extLst>
          </p:cNvPr>
          <p:cNvPicPr>
            <a:picLocks noChangeAspect="1"/>
          </p:cNvPicPr>
          <p:nvPr/>
        </p:nvPicPr>
        <p:blipFill>
          <a:blip r:embed="rId6"/>
          <a:stretch>
            <a:fillRect/>
          </a:stretch>
        </p:blipFill>
        <p:spPr>
          <a:xfrm>
            <a:off x="4708358" y="4514187"/>
            <a:ext cx="4900863" cy="622145"/>
          </a:xfrm>
          <a:prstGeom prst="rect">
            <a:avLst/>
          </a:prstGeom>
        </p:spPr>
      </p:pic>
    </p:spTree>
    <p:extLst>
      <p:ext uri="{BB962C8B-B14F-4D97-AF65-F5344CB8AC3E}">
        <p14:creationId xmlns:p14="http://schemas.microsoft.com/office/powerpoint/2010/main" val="396731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Missing</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streaks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CF028EB-2EDF-D6DC-7A78-D8781D04144A}"/>
              </a:ext>
            </a:extLst>
          </p:cNvPr>
          <p:cNvPicPr>
            <a:picLocks noChangeAspect="1"/>
          </p:cNvPicPr>
          <p:nvPr/>
        </p:nvPicPr>
        <p:blipFill>
          <a:blip r:embed="rId4"/>
          <a:stretch>
            <a:fillRect/>
          </a:stretch>
        </p:blipFill>
        <p:spPr>
          <a:xfrm>
            <a:off x="143332" y="914619"/>
            <a:ext cx="4238168" cy="5827481"/>
          </a:xfrm>
          <a:prstGeom prst="rect">
            <a:avLst/>
          </a:prstGeom>
        </p:spPr>
      </p:pic>
      <p:pic>
        <p:nvPicPr>
          <p:cNvPr id="5" name="Picture 4">
            <a:extLst>
              <a:ext uri="{FF2B5EF4-FFF2-40B4-BE49-F238E27FC236}">
                <a16:creationId xmlns:a16="http://schemas.microsoft.com/office/drawing/2014/main" id="{F9C125F2-51AF-C3FC-D3F7-C97BA02DA3C5}"/>
              </a:ext>
            </a:extLst>
          </p:cNvPr>
          <p:cNvPicPr>
            <a:picLocks noChangeAspect="1"/>
          </p:cNvPicPr>
          <p:nvPr/>
        </p:nvPicPr>
        <p:blipFill>
          <a:blip r:embed="rId5"/>
          <a:stretch>
            <a:fillRect/>
          </a:stretch>
        </p:blipFill>
        <p:spPr>
          <a:xfrm>
            <a:off x="4648201" y="1235678"/>
            <a:ext cx="7400468" cy="5429489"/>
          </a:xfrm>
          <a:prstGeom prst="rect">
            <a:avLst/>
          </a:prstGeom>
        </p:spPr>
      </p:pic>
    </p:spTree>
    <p:extLst>
      <p:ext uri="{BB962C8B-B14F-4D97-AF65-F5344CB8AC3E}">
        <p14:creationId xmlns:p14="http://schemas.microsoft.com/office/powerpoint/2010/main" val="671858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en-US" sz="2933" b="1" dirty="0">
                <a:solidFill>
                  <a:srgbClr val="2626FA"/>
                </a:solidFill>
                <a:latin typeface="Times New Roman"/>
                <a:cs typeface="Times New Roman"/>
              </a:rPr>
              <a:t>Statistics</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AA4B070-4FAA-2EBE-3154-FC846AACAD9B}"/>
              </a:ext>
            </a:extLst>
          </p:cNvPr>
          <p:cNvPicPr>
            <a:picLocks noChangeAspect="1"/>
          </p:cNvPicPr>
          <p:nvPr/>
        </p:nvPicPr>
        <p:blipFill>
          <a:blip r:embed="rId4"/>
          <a:stretch>
            <a:fillRect/>
          </a:stretch>
        </p:blipFill>
        <p:spPr>
          <a:xfrm>
            <a:off x="143332" y="1071544"/>
            <a:ext cx="6600882" cy="5670556"/>
          </a:xfrm>
          <a:prstGeom prst="rect">
            <a:avLst/>
          </a:prstGeom>
        </p:spPr>
      </p:pic>
      <p:sp>
        <p:nvSpPr>
          <p:cNvPr id="2" name="Arrow: Right 1">
            <a:extLst>
              <a:ext uri="{FF2B5EF4-FFF2-40B4-BE49-F238E27FC236}">
                <a16:creationId xmlns:a16="http://schemas.microsoft.com/office/drawing/2014/main" id="{C8658B5E-1F9D-D79B-E701-C03E597F23F1}"/>
              </a:ext>
            </a:extLst>
          </p:cNvPr>
          <p:cNvSpPr/>
          <p:nvPr/>
        </p:nvSpPr>
        <p:spPr>
          <a:xfrm>
            <a:off x="143332" y="2571425"/>
            <a:ext cx="791992" cy="308133"/>
          </a:xfrm>
          <a:prstGeom prst="rightArrow">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63D449-F92F-3EA4-573C-F1F4A448FEAB}"/>
              </a:ext>
            </a:extLst>
          </p:cNvPr>
          <p:cNvPicPr>
            <a:picLocks noChangeAspect="1"/>
          </p:cNvPicPr>
          <p:nvPr/>
        </p:nvPicPr>
        <p:blipFill>
          <a:blip r:embed="rId5"/>
          <a:stretch>
            <a:fillRect/>
          </a:stretch>
        </p:blipFill>
        <p:spPr>
          <a:xfrm>
            <a:off x="6744214" y="1789155"/>
            <a:ext cx="5329118" cy="4952945"/>
          </a:xfrm>
          <a:prstGeom prst="rect">
            <a:avLst/>
          </a:prstGeom>
        </p:spPr>
      </p:pic>
    </p:spTree>
    <p:extLst>
      <p:ext uri="{BB962C8B-B14F-4D97-AF65-F5344CB8AC3E}">
        <p14:creationId xmlns:p14="http://schemas.microsoft.com/office/powerpoint/2010/main" val="4254894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F0B10F0-2EE1-17E6-4F9F-096218C9B9D0}"/>
              </a:ext>
            </a:extLst>
          </p:cNvPr>
          <p:cNvPicPr>
            <a:picLocks noChangeAspect="1"/>
          </p:cNvPicPr>
          <p:nvPr/>
        </p:nvPicPr>
        <p:blipFill>
          <a:blip r:embed="rId4"/>
          <a:stretch>
            <a:fillRect/>
          </a:stretch>
        </p:blipFill>
        <p:spPr>
          <a:xfrm>
            <a:off x="3343981" y="3521242"/>
            <a:ext cx="8729351" cy="3220858"/>
          </a:xfrm>
          <a:prstGeom prst="rect">
            <a:avLst/>
          </a:prstGeom>
        </p:spPr>
      </p:pic>
      <p:pic>
        <p:nvPicPr>
          <p:cNvPr id="5" name="Picture 4">
            <a:extLst>
              <a:ext uri="{FF2B5EF4-FFF2-40B4-BE49-F238E27FC236}">
                <a16:creationId xmlns:a16="http://schemas.microsoft.com/office/drawing/2014/main" id="{F3432F10-92BB-6CCA-CBB7-34B996D9EDDB}"/>
              </a:ext>
            </a:extLst>
          </p:cNvPr>
          <p:cNvPicPr>
            <a:picLocks noChangeAspect="1"/>
          </p:cNvPicPr>
          <p:nvPr/>
        </p:nvPicPr>
        <p:blipFill>
          <a:blip r:embed="rId5"/>
          <a:stretch>
            <a:fillRect/>
          </a:stretch>
        </p:blipFill>
        <p:spPr>
          <a:xfrm>
            <a:off x="3243657" y="930338"/>
            <a:ext cx="8829675" cy="1952625"/>
          </a:xfrm>
          <a:prstGeom prst="rect">
            <a:avLst/>
          </a:prstGeom>
        </p:spPr>
      </p:pic>
    </p:spTree>
    <p:extLst>
      <p:ext uri="{BB962C8B-B14F-4D97-AF65-F5344CB8AC3E}">
        <p14:creationId xmlns:p14="http://schemas.microsoft.com/office/powerpoint/2010/main" val="425426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 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0F46343D-7F5C-2DD4-66C7-DCAC558D1952}"/>
              </a:ext>
            </a:extLst>
          </p:cNvPr>
          <p:cNvPicPr>
            <a:picLocks noChangeAspect="1"/>
          </p:cNvPicPr>
          <p:nvPr/>
        </p:nvPicPr>
        <p:blipFill>
          <a:blip r:embed="rId4"/>
          <a:stretch>
            <a:fillRect/>
          </a:stretch>
        </p:blipFill>
        <p:spPr>
          <a:xfrm>
            <a:off x="3957637" y="871602"/>
            <a:ext cx="7986713" cy="5803174"/>
          </a:xfrm>
          <a:prstGeom prst="rect">
            <a:avLst/>
          </a:prstGeom>
        </p:spPr>
      </p:pic>
    </p:spTree>
    <p:extLst>
      <p:ext uri="{BB962C8B-B14F-4D97-AF65-F5344CB8AC3E}">
        <p14:creationId xmlns:p14="http://schemas.microsoft.com/office/powerpoint/2010/main" val="2489688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8E48678-43CB-3516-5FE8-985D70EB8E6E}"/>
              </a:ext>
            </a:extLst>
          </p:cNvPr>
          <p:cNvPicPr>
            <a:picLocks noChangeAspect="1"/>
          </p:cNvPicPr>
          <p:nvPr/>
        </p:nvPicPr>
        <p:blipFill>
          <a:blip r:embed="rId4"/>
          <a:stretch>
            <a:fillRect/>
          </a:stretch>
        </p:blipFill>
        <p:spPr>
          <a:xfrm>
            <a:off x="139130" y="2037347"/>
            <a:ext cx="11934202" cy="4704753"/>
          </a:xfrm>
          <a:prstGeom prst="rect">
            <a:avLst/>
          </a:prstGeom>
        </p:spPr>
      </p:pic>
    </p:spTree>
    <p:extLst>
      <p:ext uri="{BB962C8B-B14F-4D97-AF65-F5344CB8AC3E}">
        <p14:creationId xmlns:p14="http://schemas.microsoft.com/office/powerpoint/2010/main" val="1462070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Solution?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AA3710F-6EA7-168C-B4E5-F8BCE2CBE046}"/>
              </a:ext>
            </a:extLst>
          </p:cNvPr>
          <p:cNvSpPr txBox="1"/>
          <p:nvPr/>
        </p:nvSpPr>
        <p:spPr>
          <a:xfrm>
            <a:off x="143332" y="2271875"/>
            <a:ext cx="9144000" cy="1938992"/>
          </a:xfrm>
          <a:prstGeom prst="rect">
            <a:avLst/>
          </a:prstGeom>
          <a:noFill/>
        </p:spPr>
        <p:txBody>
          <a:bodyPr wrap="square" rtlCol="0">
            <a:spAutoFit/>
          </a:bodyPr>
          <a:lstStyle/>
          <a:p>
            <a:pPr marL="342900" indent="-342900">
              <a:buAutoNum type="arabicPeriod"/>
            </a:pPr>
            <a:r>
              <a:rPr lang="en-US" sz="2400" dirty="0">
                <a:solidFill>
                  <a:srgbClr val="000000"/>
                </a:solidFill>
              </a:rPr>
              <a:t>The datasets should be downloaded again</a:t>
            </a:r>
          </a:p>
          <a:p>
            <a:endParaRPr lang="en-US" sz="2400" dirty="0">
              <a:solidFill>
                <a:srgbClr val="000000"/>
              </a:solidFill>
            </a:endParaRPr>
          </a:p>
          <a:p>
            <a:r>
              <a:rPr lang="en-US" sz="2400" dirty="0">
                <a:solidFill>
                  <a:srgbClr val="000000"/>
                </a:solidFill>
              </a:rPr>
              <a:t>2. Ignore this and continue</a:t>
            </a:r>
          </a:p>
          <a:p>
            <a:endParaRPr lang="en-US" sz="2400" dirty="0">
              <a:solidFill>
                <a:srgbClr val="000000"/>
              </a:solidFill>
            </a:endParaRPr>
          </a:p>
          <a:p>
            <a:r>
              <a:rPr lang="en-US" sz="2400" dirty="0">
                <a:solidFill>
                  <a:srgbClr val="000000"/>
                </a:solidFill>
              </a:rPr>
              <a:t>3. This is a big deal, and finding a solution is essential</a:t>
            </a:r>
          </a:p>
        </p:txBody>
      </p:sp>
    </p:spTree>
    <p:extLst>
      <p:ext uri="{BB962C8B-B14F-4D97-AF65-F5344CB8AC3E}">
        <p14:creationId xmlns:p14="http://schemas.microsoft.com/office/powerpoint/2010/main" val="503644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35016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Literature Review</a:t>
            </a:r>
            <a:endParaRPr sz="2933" b="1">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N 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value count</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BA2A11D-34FF-B494-7099-943C4B63B641}"/>
              </a:ext>
            </a:extLst>
          </p:cNvPr>
          <p:cNvPicPr>
            <a:picLocks noChangeAspect="1"/>
          </p:cNvPicPr>
          <p:nvPr/>
        </p:nvPicPr>
        <p:blipFill>
          <a:blip r:embed="rId4"/>
          <a:stretch>
            <a:fillRect/>
          </a:stretch>
        </p:blipFill>
        <p:spPr>
          <a:xfrm>
            <a:off x="1975151" y="1114926"/>
            <a:ext cx="10098181" cy="5550241"/>
          </a:xfrm>
          <a:prstGeom prst="rect">
            <a:avLst/>
          </a:prstGeom>
        </p:spPr>
      </p:pic>
    </p:spTree>
    <p:extLst>
      <p:ext uri="{BB962C8B-B14F-4D97-AF65-F5344CB8AC3E}">
        <p14:creationId xmlns:p14="http://schemas.microsoft.com/office/powerpoint/2010/main" val="20079264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Missing streak exploration</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08BF2A-AD76-313E-FB6D-169BA831F1D2}"/>
              </a:ext>
            </a:extLst>
          </p:cNvPr>
          <p:cNvPicPr>
            <a:picLocks noChangeAspect="1"/>
          </p:cNvPicPr>
          <p:nvPr/>
        </p:nvPicPr>
        <p:blipFill rotWithShape="1">
          <a:blip r:embed="rId4"/>
          <a:srcRect l="4259" b="8961"/>
          <a:stretch/>
        </p:blipFill>
        <p:spPr>
          <a:xfrm>
            <a:off x="7505700" y="905327"/>
            <a:ext cx="4542967" cy="5759840"/>
          </a:xfrm>
          <a:prstGeom prst="rect">
            <a:avLst/>
          </a:prstGeom>
        </p:spPr>
      </p:pic>
      <p:pic>
        <p:nvPicPr>
          <p:cNvPr id="6" name="Picture 5" descr="A whiteboard with writing on it&#10;&#10;Description automatically generated">
            <a:extLst>
              <a:ext uri="{FF2B5EF4-FFF2-40B4-BE49-F238E27FC236}">
                <a16:creationId xmlns:a16="http://schemas.microsoft.com/office/drawing/2014/main" id="{9713A392-7880-C481-F6C8-AEB5C6B2E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5" y="3230312"/>
            <a:ext cx="7272549" cy="4124665"/>
          </a:xfrm>
          <a:prstGeom prst="rect">
            <a:avLst/>
          </a:prstGeom>
        </p:spPr>
      </p:pic>
    </p:spTree>
    <p:extLst>
      <p:ext uri="{BB962C8B-B14F-4D97-AF65-F5344CB8AC3E}">
        <p14:creationId xmlns:p14="http://schemas.microsoft.com/office/powerpoint/2010/main" val="1903983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1178</TotalTime>
  <Words>1652</Words>
  <Application>Microsoft Office PowerPoint</Application>
  <PresentationFormat>Widescreen</PresentationFormat>
  <Paragraphs>349</Paragraphs>
  <Slides>61</Slides>
  <Notes>60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Calibri Light</vt:lpstr>
      <vt:lpstr>Lobster</vt:lpstr>
      <vt:lpstr>Times New Roman</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Data preprocessing workflow</vt:lpstr>
      <vt:lpstr>NAs exploration</vt:lpstr>
      <vt:lpstr>Missing streaks exploration</vt:lpstr>
      <vt:lpstr>Values exploration | Statistics</vt:lpstr>
      <vt:lpstr>Values exploration | 999999  ?</vt:lpstr>
      <vt:lpstr>Value exploration</vt:lpstr>
      <vt:lpstr>Values exploration | 999999  ?</vt:lpstr>
      <vt:lpstr>Solution?</vt:lpstr>
      <vt:lpstr>PowerPoint Presentation</vt:lpstr>
      <vt:lpstr>Big picture</vt:lpstr>
      <vt:lpstr>Multi-class/lable</vt:lpstr>
      <vt:lpstr>N unique | unique | value count</vt:lpstr>
      <vt:lpstr>Missing streak 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17</cp:revision>
  <dcterms:created xsi:type="dcterms:W3CDTF">2023-07-12T20:54:41Z</dcterms:created>
  <dcterms:modified xsi:type="dcterms:W3CDTF">2023-07-20T14:28:27Z</dcterms:modified>
</cp:coreProperties>
</file>